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99" autoAdjust="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Teilnehmerliste!$B$1</c:f>
              <c:strCache>
                <c:ptCount val="1"/>
                <c:pt idx="0">
                  <c:v>Anzahl Teilnehmer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trendline>
            <c:spPr>
              <a:ln w="22225">
                <a:solidFill>
                  <a:sysClr val="window" lastClr="FFFFFF"/>
                </a:solidFill>
              </a:ln>
            </c:spPr>
            <c:trendlineType val="linear"/>
            <c:dispRSqr val="0"/>
            <c:dispEq val="0"/>
          </c:trendline>
          <c:cat>
            <c:numRef>
              <c:f>Teilnehmerliste!$A$2:$A$7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Teilnehmerliste!$B$2:$B$7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8</c:v>
                </c:pt>
                <c:pt idx="4">
                  <c:v>9</c:v>
                </c:pt>
                <c:pt idx="5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46364560"/>
        <c:axId val="246365120"/>
      </c:barChart>
      <c:catAx>
        <c:axId val="2463645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de-CH" sz="1800"/>
                  <a:t>Kursnummer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de-DE"/>
          </a:p>
        </c:txPr>
        <c:crossAx val="246365120"/>
        <c:crosses val="autoZero"/>
        <c:auto val="1"/>
        <c:lblAlgn val="ctr"/>
        <c:lblOffset val="100"/>
        <c:noMultiLvlLbl val="0"/>
      </c:catAx>
      <c:valAx>
        <c:axId val="246365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de-DE"/>
          </a:p>
        </c:txPr>
        <c:crossAx val="246364560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800"/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bg1"/>
          </a:solidFill>
        </a:defRPr>
      </a:pPr>
      <a:endParaRPr lang="de-DE"/>
    </a:p>
  </c:txPr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D4CA1D-78C8-45EC-A0E0-464AEED16DD5}" type="doc">
      <dgm:prSet loTypeId="urn:microsoft.com/office/officeart/2008/layout/PictureStrips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de-CH"/>
        </a:p>
      </dgm:t>
    </dgm:pt>
    <dgm:pt modelId="{A106706D-77D5-4C70-B134-A28DA31FB4BE}">
      <dgm:prSet phldrT="[Text]"/>
      <dgm:spPr/>
      <dgm:t>
        <a:bodyPr/>
        <a:lstStyle/>
        <a:p>
          <a:r>
            <a:rPr lang="de-CH" dirty="0" smtClean="0"/>
            <a:t>Gesundheitsförderung Schweiz</a:t>
          </a:r>
          <a:endParaRPr lang="de-CH" dirty="0"/>
        </a:p>
      </dgm:t>
    </dgm:pt>
    <dgm:pt modelId="{E02C10BC-4D07-478C-981F-5760629FDEFD}" type="parTrans" cxnId="{7C941BAA-9846-4485-A953-C157C6E92829}">
      <dgm:prSet/>
      <dgm:spPr/>
      <dgm:t>
        <a:bodyPr/>
        <a:lstStyle/>
        <a:p>
          <a:endParaRPr lang="de-CH"/>
        </a:p>
      </dgm:t>
    </dgm:pt>
    <dgm:pt modelId="{05CC254E-1369-436C-9C18-C662D99A9B70}" type="sibTrans" cxnId="{7C941BAA-9846-4485-A953-C157C6E92829}">
      <dgm:prSet/>
      <dgm:spPr/>
      <dgm:t>
        <a:bodyPr/>
        <a:lstStyle/>
        <a:p>
          <a:endParaRPr lang="de-CH"/>
        </a:p>
      </dgm:t>
    </dgm:pt>
    <dgm:pt modelId="{3C01B5BD-3E4A-40EA-9D59-FD97AFBB07FE}">
      <dgm:prSet phldrT="[Text]"/>
      <dgm:spPr/>
      <dgm:t>
        <a:bodyPr/>
        <a:lstStyle/>
        <a:p>
          <a:r>
            <a:rPr lang="de-CH" dirty="0" smtClean="0"/>
            <a:t>SKV | Schweizer Kochverband</a:t>
          </a:r>
          <a:endParaRPr lang="de-CH" dirty="0"/>
        </a:p>
      </dgm:t>
    </dgm:pt>
    <dgm:pt modelId="{CB06B73F-F957-4BE6-97A7-6C034DBCAFBD}" type="parTrans" cxnId="{36AB1784-A791-40B6-8379-D1C29CD859B4}">
      <dgm:prSet/>
      <dgm:spPr/>
      <dgm:t>
        <a:bodyPr/>
        <a:lstStyle/>
        <a:p>
          <a:endParaRPr lang="de-CH"/>
        </a:p>
      </dgm:t>
    </dgm:pt>
    <dgm:pt modelId="{B307DD91-BECE-4D14-BF22-B5AD4A2530DE}" type="sibTrans" cxnId="{36AB1784-A791-40B6-8379-D1C29CD859B4}">
      <dgm:prSet/>
      <dgm:spPr/>
      <dgm:t>
        <a:bodyPr/>
        <a:lstStyle/>
        <a:p>
          <a:endParaRPr lang="de-CH"/>
        </a:p>
      </dgm:t>
    </dgm:pt>
    <dgm:pt modelId="{6ED017B6-D13B-4024-B1FF-85C44444BA7D}">
      <dgm:prSet phldrT="[Text]"/>
      <dgm:spPr/>
      <dgm:t>
        <a:bodyPr/>
        <a:lstStyle/>
        <a:p>
          <a:r>
            <a:rPr lang="de-CH" dirty="0" smtClean="0"/>
            <a:t>Landwirtschaftsbetrieb Beat Matter</a:t>
          </a:r>
          <a:endParaRPr lang="de-CH" dirty="0"/>
        </a:p>
      </dgm:t>
    </dgm:pt>
    <dgm:pt modelId="{D14DE3C0-1985-4A35-A9D7-B56022AC1445}" type="parTrans" cxnId="{28F69A7D-4BFB-4290-8D31-787AD7AC1751}">
      <dgm:prSet/>
      <dgm:spPr/>
      <dgm:t>
        <a:bodyPr/>
        <a:lstStyle/>
        <a:p>
          <a:endParaRPr lang="de-CH"/>
        </a:p>
      </dgm:t>
    </dgm:pt>
    <dgm:pt modelId="{85C948AD-7E20-45E9-8D22-1C30F636DA38}" type="sibTrans" cxnId="{28F69A7D-4BFB-4290-8D31-787AD7AC1751}">
      <dgm:prSet/>
      <dgm:spPr/>
      <dgm:t>
        <a:bodyPr/>
        <a:lstStyle/>
        <a:p>
          <a:endParaRPr lang="de-CH"/>
        </a:p>
      </dgm:t>
    </dgm:pt>
    <dgm:pt modelId="{0C779484-B4F2-4C86-B5EB-E82B2312C651}" type="pres">
      <dgm:prSet presAssocID="{93D4CA1D-78C8-45EC-A0E0-464AEED16DD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7C9FF21A-449F-4879-8052-B3236EC698F2}" type="pres">
      <dgm:prSet presAssocID="{A106706D-77D5-4C70-B134-A28DA31FB4BE}" presName="composite" presStyleCnt="0"/>
      <dgm:spPr/>
    </dgm:pt>
    <dgm:pt modelId="{6ED6C3C2-BD3F-48A0-95C9-02793B96E59D}" type="pres">
      <dgm:prSet presAssocID="{A106706D-77D5-4C70-B134-A28DA31FB4BE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75B5E0B-8B31-4824-AB6C-F78DFD7AFFB2}" type="pres">
      <dgm:prSet presAssocID="{A106706D-77D5-4C70-B134-A28DA31FB4BE}" presName="rect2" presStyleLbl="fgImgPlace1" presStyleIdx="0" presStyleCnt="3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577850" sx="100000" sy="100000" flip="none" algn="ctr"/>
        </a:blipFill>
      </dgm:spPr>
      <dgm:t>
        <a:bodyPr/>
        <a:lstStyle/>
        <a:p>
          <a:endParaRPr lang="de-CH"/>
        </a:p>
      </dgm:t>
    </dgm:pt>
    <dgm:pt modelId="{B8DB92CA-3848-4AF8-A80D-70DE8DC36BAE}" type="pres">
      <dgm:prSet presAssocID="{05CC254E-1369-436C-9C18-C662D99A9B70}" presName="sibTrans" presStyleCnt="0"/>
      <dgm:spPr/>
    </dgm:pt>
    <dgm:pt modelId="{56BED3BB-A24E-4F84-AC83-EF13630105E9}" type="pres">
      <dgm:prSet presAssocID="{3C01B5BD-3E4A-40EA-9D59-FD97AFBB07FE}" presName="composite" presStyleCnt="0"/>
      <dgm:spPr/>
    </dgm:pt>
    <dgm:pt modelId="{B06A4688-65C9-4DC4-924E-E66D82EB21AF}" type="pres">
      <dgm:prSet presAssocID="{3C01B5BD-3E4A-40EA-9D59-FD97AFBB07FE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9DAABEF-D950-42B5-ADF3-29B1048BEC99}" type="pres">
      <dgm:prSet presAssocID="{3C01B5BD-3E4A-40EA-9D59-FD97AFBB07FE}" presName="rect2" presStyleLbl="fgImgPlace1" presStyleIdx="1" presStyleCnt="3"/>
      <dgm:spPr>
        <a:blipFill dpi="0"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19050" ty="95250" sx="100000" sy="100000" flip="none" algn="ctr"/>
        </a:blipFill>
      </dgm:spPr>
      <dgm:t>
        <a:bodyPr/>
        <a:lstStyle/>
        <a:p>
          <a:endParaRPr lang="de-CH"/>
        </a:p>
      </dgm:t>
    </dgm:pt>
    <dgm:pt modelId="{B31AB500-3400-4BF6-ADCC-561F2951EF99}" type="pres">
      <dgm:prSet presAssocID="{B307DD91-BECE-4D14-BF22-B5AD4A2530DE}" presName="sibTrans" presStyleCnt="0"/>
      <dgm:spPr/>
    </dgm:pt>
    <dgm:pt modelId="{5025EE02-A508-4291-A079-DAC7CD308561}" type="pres">
      <dgm:prSet presAssocID="{6ED017B6-D13B-4024-B1FF-85C44444BA7D}" presName="composite" presStyleCnt="0"/>
      <dgm:spPr/>
    </dgm:pt>
    <dgm:pt modelId="{83CD5173-0BB4-484C-9AEB-155759AF78E8}" type="pres">
      <dgm:prSet presAssocID="{6ED017B6-D13B-4024-B1FF-85C44444BA7D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08F1AFAC-FE89-4278-B893-CCD0C341AF0C}" type="pres">
      <dgm:prSet presAssocID="{6ED017B6-D13B-4024-B1FF-85C44444BA7D}" presName="rect2" presStyleLbl="fgImgPlace1" presStyleIdx="2" presStyleCnt="3"/>
      <dgm:spPr>
        <a:blipFill dpi="0" rotWithShape="1"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-247650" ty="-171450" sx="100000" sy="100000" flip="none" algn="ctr"/>
        </a:blipFill>
      </dgm:spPr>
      <dgm:t>
        <a:bodyPr/>
        <a:lstStyle/>
        <a:p>
          <a:endParaRPr lang="de-CH"/>
        </a:p>
      </dgm:t>
    </dgm:pt>
  </dgm:ptLst>
  <dgm:cxnLst>
    <dgm:cxn modelId="{EB6CC9BE-9A93-4BD1-A4CF-73FA78AD9D45}" type="presOf" srcId="{3C01B5BD-3E4A-40EA-9D59-FD97AFBB07FE}" destId="{B06A4688-65C9-4DC4-924E-E66D82EB21AF}" srcOrd="0" destOrd="0" presId="urn:microsoft.com/office/officeart/2008/layout/PictureStrips"/>
    <dgm:cxn modelId="{36AB1784-A791-40B6-8379-D1C29CD859B4}" srcId="{93D4CA1D-78C8-45EC-A0E0-464AEED16DD5}" destId="{3C01B5BD-3E4A-40EA-9D59-FD97AFBB07FE}" srcOrd="1" destOrd="0" parTransId="{CB06B73F-F957-4BE6-97A7-6C034DBCAFBD}" sibTransId="{B307DD91-BECE-4D14-BF22-B5AD4A2530DE}"/>
    <dgm:cxn modelId="{7C941BAA-9846-4485-A953-C157C6E92829}" srcId="{93D4CA1D-78C8-45EC-A0E0-464AEED16DD5}" destId="{A106706D-77D5-4C70-B134-A28DA31FB4BE}" srcOrd="0" destOrd="0" parTransId="{E02C10BC-4D07-478C-981F-5760629FDEFD}" sibTransId="{05CC254E-1369-436C-9C18-C662D99A9B70}"/>
    <dgm:cxn modelId="{28F69A7D-4BFB-4290-8D31-787AD7AC1751}" srcId="{93D4CA1D-78C8-45EC-A0E0-464AEED16DD5}" destId="{6ED017B6-D13B-4024-B1FF-85C44444BA7D}" srcOrd="2" destOrd="0" parTransId="{D14DE3C0-1985-4A35-A9D7-B56022AC1445}" sibTransId="{85C948AD-7E20-45E9-8D22-1C30F636DA38}"/>
    <dgm:cxn modelId="{12F67146-7C5B-4B24-975F-BD91838A968D}" type="presOf" srcId="{A106706D-77D5-4C70-B134-A28DA31FB4BE}" destId="{6ED6C3C2-BD3F-48A0-95C9-02793B96E59D}" srcOrd="0" destOrd="0" presId="urn:microsoft.com/office/officeart/2008/layout/PictureStrips"/>
    <dgm:cxn modelId="{35C6345E-52BF-40F0-A25E-188E298BBEFC}" type="presOf" srcId="{93D4CA1D-78C8-45EC-A0E0-464AEED16DD5}" destId="{0C779484-B4F2-4C86-B5EB-E82B2312C651}" srcOrd="0" destOrd="0" presId="urn:microsoft.com/office/officeart/2008/layout/PictureStrips"/>
    <dgm:cxn modelId="{CC8A9FA3-61D7-402E-BCDD-E0DAF7239A97}" type="presOf" srcId="{6ED017B6-D13B-4024-B1FF-85C44444BA7D}" destId="{83CD5173-0BB4-484C-9AEB-155759AF78E8}" srcOrd="0" destOrd="0" presId="urn:microsoft.com/office/officeart/2008/layout/PictureStrips"/>
    <dgm:cxn modelId="{B971FBDF-592E-44DB-862C-D499C0384AF9}" type="presParOf" srcId="{0C779484-B4F2-4C86-B5EB-E82B2312C651}" destId="{7C9FF21A-449F-4879-8052-B3236EC698F2}" srcOrd="0" destOrd="0" presId="urn:microsoft.com/office/officeart/2008/layout/PictureStrips"/>
    <dgm:cxn modelId="{3B869F97-EAD8-4857-B05D-5D97F59C55D3}" type="presParOf" srcId="{7C9FF21A-449F-4879-8052-B3236EC698F2}" destId="{6ED6C3C2-BD3F-48A0-95C9-02793B96E59D}" srcOrd="0" destOrd="0" presId="urn:microsoft.com/office/officeart/2008/layout/PictureStrips"/>
    <dgm:cxn modelId="{365ABF01-2DCF-4EE9-B6B8-40A4F065B8A1}" type="presParOf" srcId="{7C9FF21A-449F-4879-8052-B3236EC698F2}" destId="{C75B5E0B-8B31-4824-AB6C-F78DFD7AFFB2}" srcOrd="1" destOrd="0" presId="urn:microsoft.com/office/officeart/2008/layout/PictureStrips"/>
    <dgm:cxn modelId="{1FB2B65A-8378-4E01-90C4-49CE1756DE72}" type="presParOf" srcId="{0C779484-B4F2-4C86-B5EB-E82B2312C651}" destId="{B8DB92CA-3848-4AF8-A80D-70DE8DC36BAE}" srcOrd="1" destOrd="0" presId="urn:microsoft.com/office/officeart/2008/layout/PictureStrips"/>
    <dgm:cxn modelId="{E8D8C0E7-4133-4DDC-ABD8-88994C491D51}" type="presParOf" srcId="{0C779484-B4F2-4C86-B5EB-E82B2312C651}" destId="{56BED3BB-A24E-4F84-AC83-EF13630105E9}" srcOrd="2" destOrd="0" presId="urn:microsoft.com/office/officeart/2008/layout/PictureStrips"/>
    <dgm:cxn modelId="{1A16774A-3E25-4E38-9C5B-C9CAAA4C1FDA}" type="presParOf" srcId="{56BED3BB-A24E-4F84-AC83-EF13630105E9}" destId="{B06A4688-65C9-4DC4-924E-E66D82EB21AF}" srcOrd="0" destOrd="0" presId="urn:microsoft.com/office/officeart/2008/layout/PictureStrips"/>
    <dgm:cxn modelId="{D2F4EDA0-6B42-47CB-BCFC-A6EF558E24A9}" type="presParOf" srcId="{56BED3BB-A24E-4F84-AC83-EF13630105E9}" destId="{29DAABEF-D950-42B5-ADF3-29B1048BEC99}" srcOrd="1" destOrd="0" presId="urn:microsoft.com/office/officeart/2008/layout/PictureStrips"/>
    <dgm:cxn modelId="{C3E3A825-4809-4FF4-8C43-33F7D002F7F5}" type="presParOf" srcId="{0C779484-B4F2-4C86-B5EB-E82B2312C651}" destId="{B31AB500-3400-4BF6-ADCC-561F2951EF99}" srcOrd="3" destOrd="0" presId="urn:microsoft.com/office/officeart/2008/layout/PictureStrips"/>
    <dgm:cxn modelId="{EF9FDA1B-4C93-48BF-A4A8-9B1102C7CC3A}" type="presParOf" srcId="{0C779484-B4F2-4C86-B5EB-E82B2312C651}" destId="{5025EE02-A508-4291-A079-DAC7CD308561}" srcOrd="4" destOrd="0" presId="urn:microsoft.com/office/officeart/2008/layout/PictureStrips"/>
    <dgm:cxn modelId="{9234051F-42D0-449F-868D-9A839AE47876}" type="presParOf" srcId="{5025EE02-A508-4291-A079-DAC7CD308561}" destId="{83CD5173-0BB4-484C-9AEB-155759AF78E8}" srcOrd="0" destOrd="0" presId="urn:microsoft.com/office/officeart/2008/layout/PictureStrips"/>
    <dgm:cxn modelId="{06E4E76E-68DF-4B5A-BC91-0A2E2E37AAED}" type="presParOf" srcId="{5025EE02-A508-4291-A079-DAC7CD308561}" destId="{08F1AFAC-FE89-4278-B893-CCD0C341AF0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8835C4-C0EB-46CC-9E2A-B6CC3CB7389D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CC8A3-3962-4CE3-8D94-2CADCBA7B8A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5127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CC8A3-3962-4CE3-8D94-2CADCBA7B8A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8184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CC8A3-3962-4CE3-8D94-2CADCBA7B8A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22084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9452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7960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519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895350" indent="-355600">
              <a:defRPr/>
            </a:lvl2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8563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1865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037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1815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854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572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0868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563888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AD6D0EFC-E975-47B0-A00A-E7C2EF34BC4A}" type="datetimeFigureOut">
              <a:rPr lang="de-CH" smtClean="0"/>
              <a:t>28.07.2015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999D5E-D779-49C9-9D5C-F1F20388240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976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52264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0999D5E-D779-49C9-9D5C-F1F203882400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>
                        <a14:backgroundMark x1="27919" y1="25719" x2="27919" y2="29103"/>
                        <a14:backgroundMark x1="49408" y1="67851" x2="49577" y2="59052"/>
                        <a14:backgroundMark x1="72420" y1="23012" x2="72081" y2="24365"/>
                        <a14:backgroundMark x1="27919" y1="24365" x2="27750" y2="26058"/>
                        <a14:backgroundMark x1="72420" y1="22504" x2="71743" y2="2487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16632"/>
            <a:ext cx="1512168" cy="1512168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9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800" kern="1200" cap="none" baseline="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895350" indent="-355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835696" y="4474188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de-CH" sz="2700" smtClean="0"/>
              <a:t>Willkommen </a:t>
            </a:r>
            <a:r>
              <a:rPr lang="de-CH" sz="2700" dirty="0" smtClean="0"/>
              <a:t>zum Informationsabend</a:t>
            </a:r>
            <a:br>
              <a:rPr lang="de-CH" sz="2700" dirty="0" smtClean="0"/>
            </a:br>
            <a:r>
              <a:rPr lang="de-CH" sz="2700" spc="200" dirty="0" smtClean="0"/>
              <a:t>KINDER KOCHEN </a:t>
            </a:r>
            <a:r>
              <a:rPr lang="de-CH" sz="2700" spc="200" dirty="0" smtClean="0">
                <a:solidFill>
                  <a:srgbClr val="2A3FFF"/>
                </a:solidFill>
              </a:rPr>
              <a:t>M</a:t>
            </a:r>
            <a:r>
              <a:rPr lang="de-CH" sz="2700" spc="200" dirty="0" smtClean="0"/>
              <a:t>IEUX</a:t>
            </a:r>
            <a:endParaRPr lang="de-CH" sz="2700" spc="2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300000">
            <a:off x="1109339" y="579171"/>
            <a:ext cx="5477598" cy="365380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39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Idee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79096" cy="4525963"/>
          </a:xfrm>
        </p:spPr>
        <p:txBody>
          <a:bodyPr/>
          <a:lstStyle/>
          <a:p>
            <a:r>
              <a:rPr lang="de-CH" dirty="0" smtClean="0"/>
              <a:t>Kinder zum Kochen motivieren</a:t>
            </a:r>
          </a:p>
          <a:p>
            <a:pPr marL="319088" indent="-358775"/>
            <a:r>
              <a:rPr lang="de-CH" dirty="0" smtClean="0"/>
              <a:t>kreativ</a:t>
            </a:r>
          </a:p>
          <a:p>
            <a:pPr marL="319088" indent="-358775"/>
            <a:r>
              <a:rPr lang="de-CH" dirty="0" smtClean="0"/>
              <a:t>vielseitig</a:t>
            </a:r>
          </a:p>
          <a:p>
            <a:pPr marL="319088" indent="-358775"/>
            <a:r>
              <a:rPr lang="de-CH" dirty="0" smtClean="0"/>
              <a:t>gesund</a:t>
            </a:r>
          </a:p>
          <a:p>
            <a:pPr marL="319088" indent="-358775"/>
            <a:r>
              <a:rPr lang="de-CH" dirty="0" smtClean="0"/>
              <a:t>saisonal</a:t>
            </a:r>
          </a:p>
          <a:p>
            <a:pPr marL="319088" indent="-358775"/>
            <a:r>
              <a:rPr lang="de-CH" dirty="0" smtClean="0"/>
              <a:t>kindgerecht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5053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Partner</a:t>
            </a:r>
            <a:endParaRPr lang="de-CH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591027"/>
              </p:ext>
            </p:extLst>
          </p:nvPr>
        </p:nvGraphicFramePr>
        <p:xfrm>
          <a:off x="539552" y="1772816"/>
          <a:ext cx="6624736" cy="3780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03891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Umsetzung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Kinder zwischen 9 und 16 Jahren</a:t>
            </a:r>
          </a:p>
          <a:p>
            <a:r>
              <a:rPr lang="de-CH" dirty="0" smtClean="0"/>
              <a:t>auch für Allergiker</a:t>
            </a:r>
          </a:p>
          <a:p>
            <a:r>
              <a:rPr lang="de-CH" dirty="0" smtClean="0"/>
              <a:t>Samstags- und Ferienkurse</a:t>
            </a:r>
          </a:p>
          <a:p>
            <a:r>
              <a:rPr lang="de-CH" dirty="0" smtClean="0"/>
              <a:t>mit Profiköchen in Hotelküche</a:t>
            </a:r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0"/>
          <a:stretch/>
        </p:blipFill>
        <p:spPr>
          <a:xfrm rot="240000">
            <a:off x="7560000" y="1800000"/>
            <a:ext cx="1152000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73576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Gewinn Kursleitende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995120" cy="4525963"/>
          </a:xfrm>
        </p:spPr>
        <p:txBody>
          <a:bodyPr/>
          <a:lstStyle/>
          <a:p>
            <a:r>
              <a:rPr lang="de-CH" dirty="0" smtClean="0"/>
              <a:t>Attraktive Weiterbildung zum Kursleiter</a:t>
            </a:r>
          </a:p>
          <a:p>
            <a:r>
              <a:rPr lang="de-CH" dirty="0" smtClean="0"/>
              <a:t>Ergänzung Berufsportfolio</a:t>
            </a:r>
          </a:p>
          <a:p>
            <a:r>
              <a:rPr lang="de-CH" dirty="0" smtClean="0"/>
              <a:t>Abwechslung im Berufsalltag</a:t>
            </a:r>
          </a:p>
          <a:p>
            <a:r>
              <a:rPr lang="de-CH" dirty="0" smtClean="0"/>
              <a:t>Honorar</a:t>
            </a:r>
          </a:p>
          <a:p>
            <a:r>
              <a:rPr lang="de-CH" dirty="0" smtClean="0"/>
              <a:t>Grosser Anteil an Verantwortung und Selbständigkeit</a:t>
            </a:r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32240" y="1628800"/>
            <a:ext cx="1372313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48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Teilnehmerzahlen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4496928"/>
              </p:ext>
            </p:extLst>
          </p:nvPr>
        </p:nvGraphicFramePr>
        <p:xfrm>
          <a:off x="467544" y="1628800"/>
          <a:ext cx="6912768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40000">
            <a:off x="7560000" y="1800000"/>
            <a:ext cx="1152743" cy="37800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87223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Bildschirmpräsentation (4:3)</PresentationFormat>
  <Paragraphs>27</Paragraphs>
  <Slides>6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Tahoma</vt:lpstr>
      <vt:lpstr>Larissa</vt:lpstr>
      <vt:lpstr>Willkommen zum Informationsabend KINDER KOCHEN MIEUX</vt:lpstr>
      <vt:lpstr>Idee</vt:lpstr>
      <vt:lpstr>Partner</vt:lpstr>
      <vt:lpstr>Umsetzung</vt:lpstr>
      <vt:lpstr>Gewinn Kursleitende</vt:lpstr>
      <vt:lpstr>Teilnehmerzahlen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Willlkommen zum Informationsabend KINDER KOCHEN MIEUX</dc:title>
  <dc:creator>KV Schweiz</dc:creator>
  <cp:revision>1</cp:revision>
  <dcterms:created xsi:type="dcterms:W3CDTF">2014-09-29T14:35:00Z</dcterms:created>
  <dcterms:modified xsi:type="dcterms:W3CDTF">2015-07-28T08:21:00Z</dcterms:modified>
</cp:coreProperties>
</file>